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84" r:id="rId2"/>
    <p:sldId id="285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16B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8/6/2024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80"/>
          </a:xfrm>
        </p:spPr>
        <p:txBody>
          <a:bodyPr>
            <a:normAutofit/>
          </a:bodyPr>
          <a:lstStyle/>
          <a:p>
            <a:pPr algn="ctr"/>
            <a:r>
              <a:rPr lang="el-GR" sz="3200" b="1" dirty="0" smtClean="0"/>
              <a:t>ΓΡΑΦΩ ΜΙΑ ΣΤΡΟΦΗ ΓΙΑ ΤΟ ΑΓΑΠΗΜΕΝΟ ΜΟΥ ΦΥΤΟ</a:t>
            </a:r>
            <a:endParaRPr lang="el-GR" sz="3200" b="1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>
          <a:xfrm>
            <a:off x="107504" y="836712"/>
            <a:ext cx="4896544" cy="1296144"/>
          </a:xfrm>
        </p:spPr>
        <p:txBody>
          <a:bodyPr/>
          <a:lstStyle/>
          <a:p>
            <a:pPr algn="just"/>
            <a:r>
              <a:rPr lang="el-GR" sz="1400" b="0" dirty="0" smtClean="0">
                <a:solidFill>
                  <a:schemeClr val="accent1">
                    <a:lumMod val="50000"/>
                  </a:schemeClr>
                </a:solidFill>
              </a:rPr>
              <a:t>Σκέψου το φυτό που σου αρέσει περισσότερο. Γιατί το αγαπάς; Πώς μοιάζει; Ποια είναι τα ιδιαίτερα χαρακτηριστικά του; ΑΝ ΜΠΟΡΕΙΣ, δώσε του μια ανθρώπινη ιδιότητα. (ΑΝ ΔΥΣΚΟΛΕΥΕΣΑΙ γράψε μια κάθετη ακροστιχίδα με το όνομα του φυτού που έχεις επιλέξει και ΑΝ ΜΠΟΡΕΙΣ, δώσε του μια ανθρώπινη ιδιότητα). </a:t>
            </a:r>
            <a:endParaRPr lang="el-GR" sz="1400" b="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6 - Θέση κειμένου"/>
          <p:cNvSpPr>
            <a:spLocks noGrp="1"/>
          </p:cNvSpPr>
          <p:nvPr>
            <p:ph type="body" sz="half" idx="3"/>
          </p:nvPr>
        </p:nvSpPr>
        <p:spPr>
          <a:xfrm>
            <a:off x="5292080" y="1484784"/>
            <a:ext cx="3851920" cy="1008112"/>
          </a:xfrm>
        </p:spPr>
        <p:txBody>
          <a:bodyPr>
            <a:normAutofit/>
          </a:bodyPr>
          <a:lstStyle/>
          <a:p>
            <a:pPr algn="ctr"/>
            <a:r>
              <a:rPr lang="el-GR" sz="2000" dirty="0" smtClean="0"/>
              <a:t>ΟΤΑΝ ΤΕΛΕΙΩΣΕΙΣ ΜΕ ΤΗ ΣΤΡΟΦΗ ΣΟΥ ΔΕΣ ΑΥΤΑ:</a:t>
            </a:r>
            <a:endParaRPr lang="el-GR" sz="2000" dirty="0"/>
          </a:p>
        </p:txBody>
      </p:sp>
      <p:graphicFrame>
        <p:nvGraphicFramePr>
          <p:cNvPr id="9" name="8 - Θέση περιεχομένου"/>
          <p:cNvGraphicFramePr>
            <a:graphicFrameLocks noGrp="1"/>
          </p:cNvGraphicFramePr>
          <p:nvPr>
            <p:ph sz="quarter" idx="4"/>
          </p:nvPr>
        </p:nvGraphicFramePr>
        <p:xfrm>
          <a:off x="5508104" y="2492896"/>
          <a:ext cx="3491880" cy="3607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0131"/>
                <a:gridCol w="621848"/>
                <a:gridCol w="629901"/>
              </a:tblGrid>
              <a:tr h="69607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002060"/>
                          </a:solidFill>
                        </a:rPr>
                        <a:t>ΤΙ ΕΧΩ ΚΑΝΕΙ;</a:t>
                      </a:r>
                      <a:endParaRPr lang="el-GR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002060"/>
                          </a:solidFill>
                        </a:rPr>
                        <a:t>ΝΑΙ</a:t>
                      </a:r>
                      <a:endParaRPr lang="el-GR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002060"/>
                          </a:solidFill>
                        </a:rPr>
                        <a:t>ΟΧΙ</a:t>
                      </a:r>
                      <a:endParaRPr lang="el-GR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96078"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Έγραψα</a:t>
                      </a:r>
                      <a:r>
                        <a:rPr lang="el-GR" sz="1200" baseline="0" dirty="0" smtClean="0"/>
                        <a:t> μια στροφή για το φυτό που μου αρέσει;</a:t>
                      </a:r>
                      <a:endParaRPr lang="el-G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96078">
                <a:tc>
                  <a:txBody>
                    <a:bodyPr/>
                    <a:lstStyle/>
                    <a:p>
                      <a:r>
                        <a:rPr lang="el-GR" sz="1200" dirty="0" smtClean="0"/>
                        <a:t>Έχω δώσει στο φυτό μου μια ανθρώπινη ιδιότητα;</a:t>
                      </a:r>
                      <a:endParaRPr lang="el-G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960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dirty="0" smtClean="0"/>
                        <a:t>Θα αρέσει η στροφή στους συμμαθητές μου;</a:t>
                      </a:r>
                    </a:p>
                    <a:p>
                      <a:endParaRPr lang="el-G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960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dirty="0" smtClean="0"/>
                        <a:t>Θα καταφέρει να ταιριάξει  η στροφή που έκανα στο ποίημα για τον </a:t>
                      </a:r>
                      <a:r>
                        <a:rPr lang="el-GR" sz="1200" baseline="0" dirty="0" smtClean="0"/>
                        <a:t> κήπο της ομάδας μου</a:t>
                      </a:r>
                      <a:r>
                        <a:rPr lang="el-GR" sz="1200" dirty="0" smtClean="0"/>
                        <a:t>;</a:t>
                      </a:r>
                    </a:p>
                    <a:p>
                      <a:endParaRPr lang="el-G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>
          <a:xfrm>
            <a:off x="457200" y="260648"/>
            <a:ext cx="8305800" cy="1586440"/>
          </a:xfrm>
        </p:spPr>
        <p:txBody>
          <a:bodyPr>
            <a:normAutofit fontScale="90000"/>
          </a:bodyPr>
          <a:lstStyle/>
          <a:p>
            <a:r>
              <a:rPr lang="el-GR" sz="3600" b="1" dirty="0" smtClean="0"/>
              <a:t>              ΤΟ ΠΟΙΗΜΑ ΤΗΣ ΟΜΑΔΑΣ ΜΟΥ</a:t>
            </a:r>
            <a:br>
              <a:rPr lang="el-GR" sz="3600" b="1" dirty="0" smtClean="0"/>
            </a:br>
            <a:r>
              <a:rPr lang="el-GR" sz="2200" b="1" dirty="0" smtClean="0"/>
              <a:t>ΤΙΤΛΟΣ:</a:t>
            </a:r>
            <a:r>
              <a:rPr lang="el-GR" sz="1800" dirty="0" smtClean="0"/>
              <a:t/>
            </a:r>
            <a:br>
              <a:rPr lang="el-GR" sz="1800" dirty="0" smtClean="0"/>
            </a:br>
            <a:r>
              <a:rPr lang="el-GR" sz="1800" dirty="0" smtClean="0"/>
              <a:t/>
            </a:r>
            <a:br>
              <a:rPr lang="el-GR" sz="1800" dirty="0" smtClean="0"/>
            </a:br>
            <a:r>
              <a:rPr lang="el-GR" sz="1800" dirty="0" smtClean="0"/>
              <a:t/>
            </a:r>
            <a:br>
              <a:rPr lang="el-GR" sz="1800" dirty="0" smtClean="0"/>
            </a:br>
            <a:r>
              <a:rPr lang="el-GR" sz="1800" dirty="0" smtClean="0"/>
              <a:t/>
            </a:r>
            <a:br>
              <a:rPr lang="el-GR" sz="1800" dirty="0" smtClean="0"/>
            </a:br>
            <a:endParaRPr lang="el-GR" sz="1800" dirty="0"/>
          </a:p>
        </p:txBody>
      </p:sp>
      <p:grpSp>
        <p:nvGrpSpPr>
          <p:cNvPr id="13" name="12 - Ομάδα"/>
          <p:cNvGrpSpPr/>
          <p:nvPr/>
        </p:nvGrpSpPr>
        <p:grpSpPr>
          <a:xfrm>
            <a:off x="1763688" y="980728"/>
            <a:ext cx="5616624" cy="5760640"/>
            <a:chOff x="1763688" y="980728"/>
            <a:chExt cx="5616624" cy="5760640"/>
          </a:xfrm>
        </p:grpSpPr>
        <p:sp>
          <p:nvSpPr>
            <p:cNvPr id="8" name="7 - Ορθογώνιο"/>
            <p:cNvSpPr/>
            <p:nvPr/>
          </p:nvSpPr>
          <p:spPr>
            <a:xfrm>
              <a:off x="1763688" y="980728"/>
              <a:ext cx="5616624" cy="108012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400" b="1" dirty="0" smtClean="0">
                  <a:solidFill>
                    <a:schemeClr val="tx2">
                      <a:lumMod val="50000"/>
                    </a:schemeClr>
                  </a:solidFill>
                </a:rPr>
                <a:t>ΕΙΣΑΓΩΓΙΚΗ ΣΤΡΟΦΗ (γενική περιγραφή του κήπου)</a:t>
              </a:r>
            </a:p>
            <a:p>
              <a:pPr algn="ctr"/>
              <a:endParaRPr lang="el-GR" dirty="0"/>
            </a:p>
          </p:txBody>
        </p:sp>
        <p:sp>
          <p:nvSpPr>
            <p:cNvPr id="9" name="8 - Ορθογώνιο"/>
            <p:cNvSpPr/>
            <p:nvPr/>
          </p:nvSpPr>
          <p:spPr>
            <a:xfrm>
              <a:off x="1763688" y="2132856"/>
              <a:ext cx="5616624" cy="108012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400" b="1" dirty="0" smtClean="0">
                  <a:solidFill>
                    <a:schemeClr val="tx2">
                      <a:lumMod val="50000"/>
                    </a:schemeClr>
                  </a:solidFill>
                </a:rPr>
                <a:t>ΦΥΤΟ </a:t>
              </a:r>
              <a:r>
                <a:rPr lang="el-GR" sz="2000" b="1" dirty="0" smtClean="0">
                  <a:solidFill>
                    <a:schemeClr val="tx2">
                      <a:lumMod val="50000"/>
                    </a:schemeClr>
                  </a:solidFill>
                </a:rPr>
                <a:t>1</a:t>
              </a:r>
              <a:endParaRPr lang="el-GR" sz="2000" b="1" dirty="0" smtClean="0">
                <a:solidFill>
                  <a:schemeClr val="tx2">
                    <a:lumMod val="50000"/>
                  </a:schemeClr>
                </a:solidFill>
              </a:endParaRPr>
            </a:p>
            <a:p>
              <a:pPr algn="ctr"/>
              <a:endParaRPr lang="el-GR" dirty="0"/>
            </a:p>
          </p:txBody>
        </p:sp>
        <p:sp>
          <p:nvSpPr>
            <p:cNvPr id="10" name="9 - Ορθογώνιο"/>
            <p:cNvSpPr/>
            <p:nvPr/>
          </p:nvSpPr>
          <p:spPr>
            <a:xfrm>
              <a:off x="1763688" y="3284984"/>
              <a:ext cx="5616624" cy="108012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400" b="1" dirty="0" smtClean="0">
                  <a:solidFill>
                    <a:schemeClr val="tx2">
                      <a:lumMod val="50000"/>
                    </a:schemeClr>
                  </a:solidFill>
                </a:rPr>
                <a:t>ΦΥΤΟ </a:t>
              </a:r>
              <a:r>
                <a:rPr lang="el-GR" sz="2000" b="1" dirty="0" smtClean="0">
                  <a:solidFill>
                    <a:schemeClr val="tx2">
                      <a:lumMod val="50000"/>
                    </a:schemeClr>
                  </a:solidFill>
                </a:rPr>
                <a:t>2</a:t>
              </a:r>
              <a:endParaRPr lang="el-GR" sz="2000" dirty="0"/>
            </a:p>
          </p:txBody>
        </p:sp>
        <p:sp>
          <p:nvSpPr>
            <p:cNvPr id="11" name="10 - Ορθογώνιο"/>
            <p:cNvSpPr/>
            <p:nvPr/>
          </p:nvSpPr>
          <p:spPr>
            <a:xfrm>
              <a:off x="1763688" y="4437112"/>
              <a:ext cx="5616624" cy="108012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400" b="1" dirty="0" smtClean="0">
                  <a:solidFill>
                    <a:schemeClr val="tx2">
                      <a:lumMod val="50000"/>
                    </a:schemeClr>
                  </a:solidFill>
                </a:rPr>
                <a:t>ΦΥΤΟ </a:t>
              </a:r>
              <a:r>
                <a:rPr lang="el-GR" sz="2000" b="1" dirty="0" smtClean="0">
                  <a:solidFill>
                    <a:schemeClr val="tx2">
                      <a:lumMod val="50000"/>
                    </a:schemeClr>
                  </a:solidFill>
                </a:rPr>
                <a:t>3</a:t>
              </a:r>
              <a:endParaRPr lang="el-GR" sz="2000" b="1" dirty="0" smtClean="0">
                <a:solidFill>
                  <a:schemeClr val="tx2">
                    <a:lumMod val="50000"/>
                  </a:schemeClr>
                </a:solidFill>
              </a:endParaRPr>
            </a:p>
            <a:p>
              <a:pPr algn="ctr"/>
              <a:endParaRPr lang="el-GR" dirty="0"/>
            </a:p>
          </p:txBody>
        </p:sp>
        <p:sp>
          <p:nvSpPr>
            <p:cNvPr id="12" name="11 - Ορθογώνιο"/>
            <p:cNvSpPr/>
            <p:nvPr/>
          </p:nvSpPr>
          <p:spPr>
            <a:xfrm>
              <a:off x="1763688" y="5661248"/>
              <a:ext cx="5616624" cy="108012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400" b="1" dirty="0" smtClean="0">
                  <a:solidFill>
                    <a:schemeClr val="tx2">
                      <a:lumMod val="50000"/>
                    </a:schemeClr>
                  </a:solidFill>
                </a:rPr>
                <a:t>ΤΕΛΙΚΗ ΣΤΡΟΦΗ (συναισθήματα)</a:t>
              </a:r>
              <a:endParaRPr lang="el-GR" sz="1400" b="1" dirty="0" smtClean="0">
                <a:solidFill>
                  <a:schemeClr val="tx2">
                    <a:lumMod val="50000"/>
                  </a:schemeClr>
                </a:solidFill>
              </a:endParaRPr>
            </a:p>
            <a:p>
              <a:pPr algn="ctr"/>
              <a:endParaRPr lang="el-GR" dirty="0"/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721</TotalTime>
  <Words>148</Words>
  <Application>Microsoft Office PowerPoint</Application>
  <PresentationFormat>Προβολή στην οθόνη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3" baseType="lpstr">
      <vt:lpstr>Ροή</vt:lpstr>
      <vt:lpstr>ΓΡΑΦΩ ΜΙΑ ΣΤΡΟΦΗ ΓΙΑ ΤΟ ΑΓΑΠΗΜΕΝΟ ΜΟΥ ΦΥΤΟ</vt:lpstr>
      <vt:lpstr>              ΤΟ ΠΟΙΗΜΑ ΤΗΣ ΟΜΑΔΑΣ ΜΟΥ ΤΙΤΛΟΣ: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 ΥΠΑΡΧΕΙ ΣΤΟ ΣΧΟΛΙΚΟ BLOG;</dc:title>
  <dc:creator>USER</dc:creator>
  <cp:lastModifiedBy>USER</cp:lastModifiedBy>
  <cp:revision>66</cp:revision>
  <dcterms:created xsi:type="dcterms:W3CDTF">2024-02-14T18:40:53Z</dcterms:created>
  <dcterms:modified xsi:type="dcterms:W3CDTF">2024-06-08T06:26:17Z</dcterms:modified>
</cp:coreProperties>
</file>